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2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4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5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6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7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8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9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30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26" r:id="rId47"/>
    <p:sldId id="327" r:id="rId48"/>
    <p:sldId id="328" r:id="rId49"/>
    <p:sldId id="329" r:id="rId50"/>
    <p:sldId id="331" r:id="rId51"/>
    <p:sldId id="354" r:id="rId52"/>
    <p:sldId id="332" r:id="rId53"/>
    <p:sldId id="333" r:id="rId54"/>
    <p:sldId id="341" r:id="rId55"/>
    <p:sldId id="334" r:id="rId56"/>
    <p:sldId id="335" r:id="rId57"/>
    <p:sldId id="336" r:id="rId58"/>
    <p:sldId id="337" r:id="rId59"/>
    <p:sldId id="338" r:id="rId60"/>
    <p:sldId id="356" r:id="rId61"/>
    <p:sldId id="357" r:id="rId62"/>
    <p:sldId id="358" r:id="rId63"/>
    <p:sldId id="360" r:id="rId64"/>
    <p:sldId id="287" r:id="rId65"/>
    <p:sldId id="288" r:id="rId66"/>
    <p:sldId id="289" r:id="rId67"/>
    <p:sldId id="290" r:id="rId68"/>
    <p:sldId id="291" r:id="rId69"/>
    <p:sldId id="292" r:id="rId70"/>
    <p:sldId id="346" r:id="rId71"/>
    <p:sldId id="347" r:id="rId72"/>
    <p:sldId id="348" r:id="rId73"/>
    <p:sldId id="349" r:id="rId74"/>
    <p:sldId id="350" r:id="rId75"/>
    <p:sldId id="343" r:id="rId76"/>
    <p:sldId id="351" r:id="rId77"/>
    <p:sldId id="286" r:id="rId78"/>
    <p:sldId id="342" r:id="rId79"/>
    <p:sldId id="344" r:id="rId80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094C50E-AB7D-4DD3-A1F6-3517F6AAB842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D7F62E0-204F-418A-A633-08E66163DB62}" type="presOf" srcId="{F9DD8445-C12F-4A95-85D5-0303EA99913A}" destId="{FB649BCC-CEA2-4D9B-B155-58A4BBFAE51C}" srcOrd="0" destOrd="0" presId="urn:microsoft.com/office/officeart/2005/8/layout/chevron1"/>
    <dgm:cxn modelId="{BEC54B9A-832C-4EF1-8C42-45ED7673C730}" type="presOf" srcId="{69B6576F-ACC5-427E-ABA8-6D7C32AC4DB6}" destId="{EA8A6A7F-429E-430B-90E7-1D65CAF998E8}" srcOrd="0" destOrd="0" presId="urn:microsoft.com/office/officeart/2005/8/layout/chevron1"/>
    <dgm:cxn modelId="{31C97250-AF45-4327-A350-C5B6ABDDD6E0}" type="presOf" srcId="{D01875E2-DFFD-44FC-B837-BEAC04CE05E9}" destId="{89FBDF15-C243-4B50-AE08-93678740F889}" srcOrd="0" destOrd="0" presId="urn:microsoft.com/office/officeart/2005/8/layout/chevron1"/>
    <dgm:cxn modelId="{CC93115F-D4C3-461B-8AF9-DC99E7C117BC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95AF47-7538-47B6-87E6-73B75038D13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CE711DD-83E5-4A4D-A1E3-FD0EEB65A360}" type="presOf" srcId="{D41414F5-2AD6-49F6-A8E9-8A5320094721}" destId="{ED047E95-CA07-45F8-B1D2-EB2E44BB9E1C}" srcOrd="0" destOrd="0" presId="urn:microsoft.com/office/officeart/2005/8/layout/chevron1"/>
    <dgm:cxn modelId="{A97769D7-DD80-4472-8D26-3453146D080D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B392028-6863-4F63-B3DF-93807ACC7390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CDF6B58-1BBD-4FA6-91E4-02B55B7B06E9}" type="presParOf" srcId="{C9DC8D7F-6E35-48BC-9ADC-0AB1D58B5B94}" destId="{7A621747-5729-4206-8BB1-74E6BDF3AA42}" srcOrd="0" destOrd="0" presId="urn:microsoft.com/office/officeart/2005/8/layout/chevron1"/>
    <dgm:cxn modelId="{409090E1-D2AF-4567-9B58-9E3720829D2B}" type="presParOf" srcId="{C9DC8D7F-6E35-48BC-9ADC-0AB1D58B5B94}" destId="{66906A19-3308-439A-8312-A478E42A3773}" srcOrd="1" destOrd="0" presId="urn:microsoft.com/office/officeart/2005/8/layout/chevron1"/>
    <dgm:cxn modelId="{BF889FDB-3696-4BD5-B162-6F8D0002448E}" type="presParOf" srcId="{C9DC8D7F-6E35-48BC-9ADC-0AB1D58B5B94}" destId="{ED047E95-CA07-45F8-B1D2-EB2E44BB9E1C}" srcOrd="2" destOrd="0" presId="urn:microsoft.com/office/officeart/2005/8/layout/chevron1"/>
    <dgm:cxn modelId="{FCAF4F89-4844-4610-BBD3-AAFB0E500B57}" type="presParOf" srcId="{C9DC8D7F-6E35-48BC-9ADC-0AB1D58B5B94}" destId="{2FBCACB6-6C02-4A2D-B164-335F4B52080E}" srcOrd="3" destOrd="0" presId="urn:microsoft.com/office/officeart/2005/8/layout/chevron1"/>
    <dgm:cxn modelId="{A1D167C9-2B7A-4FAA-AD61-4B8CA783EE82}" type="presParOf" srcId="{C9DC8D7F-6E35-48BC-9ADC-0AB1D58B5B94}" destId="{89FBDF15-C243-4B50-AE08-93678740F889}" srcOrd="4" destOrd="0" presId="urn:microsoft.com/office/officeart/2005/8/layout/chevron1"/>
    <dgm:cxn modelId="{8DFA468C-7058-43FA-BAA4-7CFBCA267E0F}" type="presParOf" srcId="{C9DC8D7F-6E35-48BC-9ADC-0AB1D58B5B94}" destId="{FDD02967-6E90-4122-9174-B7501C27237C}" srcOrd="5" destOrd="0" presId="urn:microsoft.com/office/officeart/2005/8/layout/chevron1"/>
    <dgm:cxn modelId="{54765392-326D-4B23-AFEC-9D4125F61CBC}" type="presParOf" srcId="{C9DC8D7F-6E35-48BC-9ADC-0AB1D58B5B94}" destId="{EA8A6A7F-429E-430B-90E7-1D65CAF998E8}" srcOrd="6" destOrd="0" presId="urn:microsoft.com/office/officeart/2005/8/layout/chevron1"/>
    <dgm:cxn modelId="{84F69C6E-065C-4CB4-BFF7-65DFCEEBDA77}" type="presParOf" srcId="{C9DC8D7F-6E35-48BC-9ADC-0AB1D58B5B94}" destId="{A1A523E9-8E49-4984-BC25-BD0DB3152DCD}" srcOrd="7" destOrd="0" presId="urn:microsoft.com/office/officeart/2005/8/layout/chevron1"/>
    <dgm:cxn modelId="{5F73D1F9-DA65-4FCE-A795-398C37212D86}" type="presParOf" srcId="{C9DC8D7F-6E35-48BC-9ADC-0AB1D58B5B94}" destId="{18328266-3AB8-4638-9E3C-0128ACE908FC}" srcOrd="8" destOrd="0" presId="urn:microsoft.com/office/officeart/2005/8/layout/chevron1"/>
    <dgm:cxn modelId="{95EEB8D1-DF75-44EB-9F20-270A7D455F61}" type="presParOf" srcId="{C9DC8D7F-6E35-48BC-9ADC-0AB1D58B5B94}" destId="{2C5992CA-1E93-4EB8-A648-F3C4DEF5B00F}" srcOrd="9" destOrd="0" presId="urn:microsoft.com/office/officeart/2005/8/layout/chevron1"/>
    <dgm:cxn modelId="{629A29CA-5C1C-469D-A2DC-AE9A67D03A4B}" type="presParOf" srcId="{C9DC8D7F-6E35-48BC-9ADC-0AB1D58B5B94}" destId="{118BA2F9-35C5-4361-BAE9-280899126CF9}" srcOrd="10" destOrd="0" presId="urn:microsoft.com/office/officeart/2005/8/layout/chevron1"/>
    <dgm:cxn modelId="{529C15AA-6B14-4DD9-B016-063534DDD1B9}" type="presParOf" srcId="{C9DC8D7F-6E35-48BC-9ADC-0AB1D58B5B94}" destId="{F30B2CE2-0C0C-4014-9536-2D274D49B89E}" srcOrd="11" destOrd="0" presId="urn:microsoft.com/office/officeart/2005/8/layout/chevron1"/>
    <dgm:cxn modelId="{549327AB-981E-4E48-9108-9BEE5C837BAD}" type="presParOf" srcId="{C9DC8D7F-6E35-48BC-9ADC-0AB1D58B5B94}" destId="{FB649BCC-CEA2-4D9B-B155-58A4BBFAE51C}" srcOrd="12" destOrd="0" presId="urn:microsoft.com/office/officeart/2005/8/layout/chevron1"/>
    <dgm:cxn modelId="{38DE497F-45C5-4023-81E8-9C81F7B8A9F8}" type="presParOf" srcId="{C9DC8D7F-6E35-48BC-9ADC-0AB1D58B5B94}" destId="{191F56A3-EE2C-4DD5-8B14-82ED4CF93647}" srcOrd="13" destOrd="0" presId="urn:microsoft.com/office/officeart/2005/8/layout/chevron1"/>
    <dgm:cxn modelId="{3CD722EE-4AA1-4423-9441-74CA881C72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 – Conception et architecture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5659987" y="386230"/>
        <a:ext cx="893535" cy="595690"/>
      </dsp:txXfrm>
    </dsp:sp>
    <dsp:sp modelId="{54357C2A-0E0B-4276-97F1-7F7EECD66784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8ACFE08-F178-43B3-9B64-F56285320D7F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DF8621BB-060E-42C0-9EBF-DC8C44F6A39A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VIII - Bilan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9680897" y="386230"/>
        <a:ext cx="893535" cy="5956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0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3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4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5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microsoft.com/office/2007/relationships/diagramDrawing" Target="../diagrams/drawing21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30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1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7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9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1.jpg"/><Relationship Id="rId10" Type="http://schemas.microsoft.com/office/2007/relationships/diagramDrawing" Target="../diagrams/drawing38.xml"/><Relationship Id="rId4" Type="http://schemas.openxmlformats.org/officeDocument/2006/relationships/image" Target="../media/image40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4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0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0.xml"/><Relationship Id="rId5" Type="http://schemas.openxmlformats.org/officeDocument/2006/relationships/diagramData" Target="../diagrams/data60.xml"/><Relationship Id="rId4" Type="http://schemas.openxmlformats.org/officeDocument/2006/relationships/image" Target="../media/image27.png"/><Relationship Id="rId9" Type="http://schemas.microsoft.com/office/2007/relationships/diagramDrawing" Target="../diagrams/drawin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5.xml"/><Relationship Id="rId5" Type="http://schemas.openxmlformats.org/officeDocument/2006/relationships/diagramData" Target="../diagrams/data65.xml"/><Relationship Id="rId4" Type="http://schemas.openxmlformats.org/officeDocument/2006/relationships/image" Target="../media/image65.png"/><Relationship Id="rId9" Type="http://schemas.microsoft.com/office/2007/relationships/diagramDrawing" Target="../diagrams/drawing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6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4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7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4" Type="http://schemas.openxmlformats.org/officeDocument/2006/relationships/diagramLayout" Target="../diagrams/layout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6881541" cy="1631216"/>
            <a:chOff x="251520" y="1131590"/>
            <a:chExt cx="6881541" cy="1034682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217245" cy="103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meilleure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/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453" y="4384211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0" y="4376300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97" y="4091800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99005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86216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6670476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78" y="4119210"/>
            <a:ext cx="2912456" cy="10795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130108" y="51987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Versioning</a:t>
            </a:r>
            <a:r>
              <a:rPr lang="fr-FR" dirty="0" smtClean="0"/>
              <a:t> et partage de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757436" y="2469758"/>
            <a:ext cx="3818900" cy="3114674"/>
            <a:chOff x="2205980" y="2256801"/>
            <a:chExt cx="6048672" cy="3114674"/>
          </a:xfrm>
        </p:grpSpPr>
        <p:sp>
          <p:nvSpPr>
            <p:cNvPr id="34" name="ZoneTexte 33"/>
            <p:cNvSpPr txBox="1"/>
            <p:nvPr/>
          </p:nvSpPr>
          <p:spPr>
            <a:xfrm>
              <a:off x="2860279" y="2256801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Sélection d’un client</a:t>
              </a:r>
              <a:endParaRPr lang="fr-FR" dirty="0"/>
            </a:p>
          </p:txBody>
        </p:sp>
        <p:sp>
          <p:nvSpPr>
            <p:cNvPr id="35" name="Flèche courbée vers la droite 34"/>
            <p:cNvSpPr/>
            <p:nvPr/>
          </p:nvSpPr>
          <p:spPr>
            <a:xfrm>
              <a:off x="2205980" y="2335597"/>
              <a:ext cx="648072" cy="131973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854052" y="3286001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Affichage des comptes du compte sélectionné</a:t>
              </a:r>
              <a:endParaRPr lang="fr-FR" dirty="0"/>
            </a:p>
          </p:txBody>
        </p:sp>
        <p:sp>
          <p:nvSpPr>
            <p:cNvPr id="37" name="Flèche courbée vers la gauche 36"/>
            <p:cNvSpPr/>
            <p:nvPr/>
          </p:nvSpPr>
          <p:spPr>
            <a:xfrm>
              <a:off x="7606580" y="3470667"/>
              <a:ext cx="648072" cy="162482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2710036" y="4725144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/>
                <a:t>Affichage des opérations réalisées sur un compte sélectionné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941449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3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31888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887896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3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31912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612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</a:t>
              </a:r>
              <a:r>
                <a:rPr lang="fr-FR" dirty="0" smtClean="0">
                  <a:solidFill>
                    <a:srgbClr val="FF0000"/>
                  </a:solidFill>
                </a:rPr>
                <a:t>virements</a:t>
              </a:r>
            </a:p>
            <a:p>
              <a:pPr algn="ctr"/>
              <a:r>
                <a:rPr lang="fr-FR" dirty="0">
                  <a:solidFill>
                    <a:srgbClr val="FF0000"/>
                  </a:solidFill>
                </a:rPr>
                <a:t>p</a:t>
              </a:r>
              <a:r>
                <a:rPr lang="fr-FR" dirty="0" smtClean="0">
                  <a:solidFill>
                    <a:srgbClr val="FF0000"/>
                  </a:solidFill>
                </a:rPr>
                <a:t>ar conseiller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544017" y="2923542"/>
            <a:ext cx="4511825" cy="1675531"/>
            <a:chOff x="2487785" y="3625677"/>
            <a:chExt cx="5544616" cy="1675531"/>
          </a:xfrm>
        </p:grpSpPr>
        <p:sp>
          <p:nvSpPr>
            <p:cNvPr id="34" name="ZoneTexte 33"/>
            <p:cNvSpPr txBox="1"/>
            <p:nvPr/>
          </p:nvSpPr>
          <p:spPr>
            <a:xfrm>
              <a:off x="3142084" y="3625677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Sélection d’un client</a:t>
              </a:r>
              <a:endParaRPr lang="fr-FR" dirty="0"/>
            </a:p>
          </p:txBody>
        </p:sp>
        <p:sp>
          <p:nvSpPr>
            <p:cNvPr id="35" name="Flèche courbée vers la droite 34"/>
            <p:cNvSpPr/>
            <p:nvPr/>
          </p:nvSpPr>
          <p:spPr>
            <a:xfrm>
              <a:off x="2487785" y="3704473"/>
              <a:ext cx="648072" cy="131973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135857" y="4654877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Affichage des virements réalisés sur les comptes du client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994792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95988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60848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152128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21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listes de ses </a:t>
            </a:r>
            <a:r>
              <a:rPr lang="fr-FR" dirty="0" smtClean="0"/>
              <a:t>clients et </a:t>
            </a:r>
            <a:r>
              <a:rPr lang="fr-FR" dirty="0" smtClean="0"/>
              <a:t>leurs </a:t>
            </a:r>
            <a:r>
              <a:rPr lang="fr-FR" dirty="0" smtClean="0"/>
              <a:t>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</a:t>
            </a:r>
            <a:r>
              <a:rPr lang="fr-FR" dirty="0" smtClean="0"/>
              <a:t>leurs </a:t>
            </a:r>
            <a:r>
              <a:rPr lang="fr-FR" dirty="0" smtClean="0"/>
              <a:t>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 de ses </a:t>
            </a:r>
            <a:r>
              <a:rPr lang="fr-FR" dirty="0" smtClean="0"/>
              <a:t>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</a:t>
            </a:r>
            <a:r>
              <a:rPr lang="fr-FR" dirty="0" smtClean="0"/>
              <a:t>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465</TotalTime>
  <Words>3562</Words>
  <Application>Microsoft Office PowerPoint</Application>
  <PresentationFormat>Personnalisé</PresentationFormat>
  <Paragraphs>972</Paragraphs>
  <Slides>76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1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153</cp:revision>
  <dcterms:created xsi:type="dcterms:W3CDTF">2018-01-11T09:48:58Z</dcterms:created>
  <dcterms:modified xsi:type="dcterms:W3CDTF">2018-01-12T11:01:01Z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